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63" r:id="rId2"/>
  </p:sldIdLst>
  <p:sldSz cx="11520488" cy="16919575"/>
  <p:notesSz cx="6858000" cy="9144000"/>
  <p:defaultTextStyle>
    <a:defPPr>
      <a:defRPr lang="it-IT"/>
    </a:defPPr>
    <a:lvl1pPr marL="0" algn="l" defTabSz="1007415" rtl="0" eaLnBrk="1" latinLnBrk="0" hangingPunct="1">
      <a:defRPr sz="1983" kern="1200">
        <a:solidFill>
          <a:schemeClr val="tx1"/>
        </a:solidFill>
        <a:latin typeface="+mn-lt"/>
        <a:ea typeface="+mn-ea"/>
        <a:cs typeface="+mn-cs"/>
      </a:defRPr>
    </a:lvl1pPr>
    <a:lvl2pPr marL="503707" algn="l" defTabSz="1007415" rtl="0" eaLnBrk="1" latinLnBrk="0" hangingPunct="1">
      <a:defRPr sz="1983" kern="1200">
        <a:solidFill>
          <a:schemeClr val="tx1"/>
        </a:solidFill>
        <a:latin typeface="+mn-lt"/>
        <a:ea typeface="+mn-ea"/>
        <a:cs typeface="+mn-cs"/>
      </a:defRPr>
    </a:lvl2pPr>
    <a:lvl3pPr marL="1007415" algn="l" defTabSz="1007415" rtl="0" eaLnBrk="1" latinLnBrk="0" hangingPunct="1">
      <a:defRPr sz="1983" kern="1200">
        <a:solidFill>
          <a:schemeClr val="tx1"/>
        </a:solidFill>
        <a:latin typeface="+mn-lt"/>
        <a:ea typeface="+mn-ea"/>
        <a:cs typeface="+mn-cs"/>
      </a:defRPr>
    </a:lvl3pPr>
    <a:lvl4pPr marL="1511123" algn="l" defTabSz="1007415" rtl="0" eaLnBrk="1" latinLnBrk="0" hangingPunct="1">
      <a:defRPr sz="1983" kern="1200">
        <a:solidFill>
          <a:schemeClr val="tx1"/>
        </a:solidFill>
        <a:latin typeface="+mn-lt"/>
        <a:ea typeface="+mn-ea"/>
        <a:cs typeface="+mn-cs"/>
      </a:defRPr>
    </a:lvl4pPr>
    <a:lvl5pPr marL="2014830" algn="l" defTabSz="1007415" rtl="0" eaLnBrk="1" latinLnBrk="0" hangingPunct="1">
      <a:defRPr sz="1983" kern="1200">
        <a:solidFill>
          <a:schemeClr val="tx1"/>
        </a:solidFill>
        <a:latin typeface="+mn-lt"/>
        <a:ea typeface="+mn-ea"/>
        <a:cs typeface="+mn-cs"/>
      </a:defRPr>
    </a:lvl5pPr>
    <a:lvl6pPr marL="2518538" algn="l" defTabSz="1007415" rtl="0" eaLnBrk="1" latinLnBrk="0" hangingPunct="1">
      <a:defRPr sz="1983" kern="1200">
        <a:solidFill>
          <a:schemeClr val="tx1"/>
        </a:solidFill>
        <a:latin typeface="+mn-lt"/>
        <a:ea typeface="+mn-ea"/>
        <a:cs typeface="+mn-cs"/>
      </a:defRPr>
    </a:lvl6pPr>
    <a:lvl7pPr marL="3022245" algn="l" defTabSz="1007415" rtl="0" eaLnBrk="1" latinLnBrk="0" hangingPunct="1">
      <a:defRPr sz="1983" kern="1200">
        <a:solidFill>
          <a:schemeClr val="tx1"/>
        </a:solidFill>
        <a:latin typeface="+mn-lt"/>
        <a:ea typeface="+mn-ea"/>
        <a:cs typeface="+mn-cs"/>
      </a:defRPr>
    </a:lvl7pPr>
    <a:lvl8pPr marL="3525952" algn="l" defTabSz="1007415" rtl="0" eaLnBrk="1" latinLnBrk="0" hangingPunct="1">
      <a:defRPr sz="1983" kern="1200">
        <a:solidFill>
          <a:schemeClr val="tx1"/>
        </a:solidFill>
        <a:latin typeface="+mn-lt"/>
        <a:ea typeface="+mn-ea"/>
        <a:cs typeface="+mn-cs"/>
      </a:defRPr>
    </a:lvl8pPr>
    <a:lvl9pPr marL="4029661" algn="l" defTabSz="1007415" rtl="0" eaLnBrk="1" latinLnBrk="0" hangingPunct="1">
      <a:defRPr sz="19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8382"/>
    <a:srgbClr val="E23D25"/>
    <a:srgbClr val="D14124"/>
    <a:srgbClr val="63666A"/>
    <a:srgbClr val="FFFFFF"/>
    <a:srgbClr val="E6E6E6"/>
    <a:srgbClr val="DD503F"/>
    <a:srgbClr val="4D4E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74"/>
    <p:restoredTop sz="94762"/>
  </p:normalViewPr>
  <p:slideViewPr>
    <p:cSldViewPr snapToGrid="0" snapToObjects="1">
      <p:cViewPr varScale="1">
        <p:scale>
          <a:sx n="49" d="100"/>
          <a:sy n="49" d="100"/>
        </p:scale>
        <p:origin x="37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29127-332A-DF49-8960-E7E19BD1A45F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78075" y="1143000"/>
            <a:ext cx="21018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6C856-ACEC-C248-92D1-8C6E3E5A24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5903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00684" rtl="0" eaLnBrk="1" latinLnBrk="0" hangingPunct="1">
      <a:defRPr sz="1182" kern="1200">
        <a:solidFill>
          <a:schemeClr val="tx1"/>
        </a:solidFill>
        <a:latin typeface="+mn-lt"/>
        <a:ea typeface="+mn-ea"/>
        <a:cs typeface="+mn-cs"/>
      </a:defRPr>
    </a:lvl1pPr>
    <a:lvl2pPr marL="450342" algn="l" defTabSz="900684" rtl="0" eaLnBrk="1" latinLnBrk="0" hangingPunct="1">
      <a:defRPr sz="1182" kern="1200">
        <a:solidFill>
          <a:schemeClr val="tx1"/>
        </a:solidFill>
        <a:latin typeface="+mn-lt"/>
        <a:ea typeface="+mn-ea"/>
        <a:cs typeface="+mn-cs"/>
      </a:defRPr>
    </a:lvl2pPr>
    <a:lvl3pPr marL="900684" algn="l" defTabSz="900684" rtl="0" eaLnBrk="1" latinLnBrk="0" hangingPunct="1">
      <a:defRPr sz="1182" kern="1200">
        <a:solidFill>
          <a:schemeClr val="tx1"/>
        </a:solidFill>
        <a:latin typeface="+mn-lt"/>
        <a:ea typeface="+mn-ea"/>
        <a:cs typeface="+mn-cs"/>
      </a:defRPr>
    </a:lvl3pPr>
    <a:lvl4pPr marL="1351026" algn="l" defTabSz="900684" rtl="0" eaLnBrk="1" latinLnBrk="0" hangingPunct="1">
      <a:defRPr sz="1182" kern="1200">
        <a:solidFill>
          <a:schemeClr val="tx1"/>
        </a:solidFill>
        <a:latin typeface="+mn-lt"/>
        <a:ea typeface="+mn-ea"/>
        <a:cs typeface="+mn-cs"/>
      </a:defRPr>
    </a:lvl4pPr>
    <a:lvl5pPr marL="1801368" algn="l" defTabSz="900684" rtl="0" eaLnBrk="1" latinLnBrk="0" hangingPunct="1">
      <a:defRPr sz="1182" kern="1200">
        <a:solidFill>
          <a:schemeClr val="tx1"/>
        </a:solidFill>
        <a:latin typeface="+mn-lt"/>
        <a:ea typeface="+mn-ea"/>
        <a:cs typeface="+mn-cs"/>
      </a:defRPr>
    </a:lvl5pPr>
    <a:lvl6pPr marL="2251710" algn="l" defTabSz="900684" rtl="0" eaLnBrk="1" latinLnBrk="0" hangingPunct="1">
      <a:defRPr sz="1182" kern="1200">
        <a:solidFill>
          <a:schemeClr val="tx1"/>
        </a:solidFill>
        <a:latin typeface="+mn-lt"/>
        <a:ea typeface="+mn-ea"/>
        <a:cs typeface="+mn-cs"/>
      </a:defRPr>
    </a:lvl6pPr>
    <a:lvl7pPr marL="2702052" algn="l" defTabSz="900684" rtl="0" eaLnBrk="1" latinLnBrk="0" hangingPunct="1">
      <a:defRPr sz="1182" kern="1200">
        <a:solidFill>
          <a:schemeClr val="tx1"/>
        </a:solidFill>
        <a:latin typeface="+mn-lt"/>
        <a:ea typeface="+mn-ea"/>
        <a:cs typeface="+mn-cs"/>
      </a:defRPr>
    </a:lvl7pPr>
    <a:lvl8pPr marL="3152394" algn="l" defTabSz="900684" rtl="0" eaLnBrk="1" latinLnBrk="0" hangingPunct="1">
      <a:defRPr sz="1182" kern="1200">
        <a:solidFill>
          <a:schemeClr val="tx1"/>
        </a:solidFill>
        <a:latin typeface="+mn-lt"/>
        <a:ea typeface="+mn-ea"/>
        <a:cs typeface="+mn-cs"/>
      </a:defRPr>
    </a:lvl8pPr>
    <a:lvl9pPr marL="3602736" algn="l" defTabSz="900684" rtl="0" eaLnBrk="1" latinLnBrk="0" hangingPunct="1">
      <a:defRPr sz="118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769015"/>
            <a:ext cx="9792415" cy="5890519"/>
          </a:xfrm>
        </p:spPr>
        <p:txBody>
          <a:bodyPr anchor="b"/>
          <a:lstStyle>
            <a:lvl1pPr algn="ctr">
              <a:defRPr sz="7559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061" y="8886695"/>
            <a:ext cx="8640366" cy="4084979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26" indent="0" algn="ctr">
              <a:buNone/>
              <a:defRPr sz="2520"/>
            </a:lvl2pPr>
            <a:lvl3pPr marL="1152053" indent="0" algn="ctr">
              <a:buNone/>
              <a:defRPr sz="2268"/>
            </a:lvl3pPr>
            <a:lvl4pPr marL="1728079" indent="0" algn="ctr">
              <a:buNone/>
              <a:defRPr sz="2016"/>
            </a:lvl4pPr>
            <a:lvl5pPr marL="2304105" indent="0" algn="ctr">
              <a:buNone/>
              <a:defRPr sz="2016"/>
            </a:lvl5pPr>
            <a:lvl6pPr marL="2880131" indent="0" algn="ctr">
              <a:buNone/>
              <a:defRPr sz="2016"/>
            </a:lvl6pPr>
            <a:lvl7pPr marL="3456158" indent="0" algn="ctr">
              <a:buNone/>
              <a:defRPr sz="2016"/>
            </a:lvl7pPr>
            <a:lvl8pPr marL="4032184" indent="0" algn="ctr">
              <a:buNone/>
              <a:defRPr sz="2016"/>
            </a:lvl8pPr>
            <a:lvl9pPr marL="4608210" indent="0" algn="ctr">
              <a:buNone/>
              <a:defRPr sz="2016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11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300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44350" y="900811"/>
            <a:ext cx="2484105" cy="14338558"/>
          </a:xfrm>
        </p:spPr>
        <p:txBody>
          <a:bodyPr vert="eaVert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034" y="900811"/>
            <a:ext cx="7308310" cy="1433855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445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732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034" y="4218149"/>
            <a:ext cx="9936421" cy="7038072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6034" y="11322804"/>
            <a:ext cx="9936421" cy="3701156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/>
                </a:solidFill>
              </a:defRPr>
            </a:lvl1pPr>
            <a:lvl2pPr marL="57602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053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079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105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131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15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18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21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69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4" y="4504053"/>
            <a:ext cx="4896207" cy="1073531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2247" y="4504053"/>
            <a:ext cx="4896207" cy="1073531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790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900814"/>
            <a:ext cx="9936421" cy="3270336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535" y="4147647"/>
            <a:ext cx="4873706" cy="2032698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3535" y="6180345"/>
            <a:ext cx="4873706" cy="909035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32248" y="4147647"/>
            <a:ext cx="4897708" cy="2032698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32248" y="6180345"/>
            <a:ext cx="4897708" cy="909035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2604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229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231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127972"/>
            <a:ext cx="3715657" cy="3947901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7708" y="2436109"/>
            <a:ext cx="5832247" cy="12023865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5075872"/>
            <a:ext cx="3715657" cy="9403682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452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127972"/>
            <a:ext cx="3715657" cy="3947901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97708" y="2436109"/>
            <a:ext cx="5832247" cy="12023865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26" indent="0">
              <a:buNone/>
              <a:defRPr sz="3528"/>
            </a:lvl2pPr>
            <a:lvl3pPr marL="1152053" indent="0">
              <a:buNone/>
              <a:defRPr sz="3024"/>
            </a:lvl3pPr>
            <a:lvl4pPr marL="1728079" indent="0">
              <a:buNone/>
              <a:defRPr sz="2520"/>
            </a:lvl4pPr>
            <a:lvl5pPr marL="2304105" indent="0">
              <a:buNone/>
              <a:defRPr sz="2520"/>
            </a:lvl5pPr>
            <a:lvl6pPr marL="2880131" indent="0">
              <a:buNone/>
              <a:defRPr sz="2520"/>
            </a:lvl6pPr>
            <a:lvl7pPr marL="3456158" indent="0">
              <a:buNone/>
              <a:defRPr sz="2520"/>
            </a:lvl7pPr>
            <a:lvl8pPr marL="4032184" indent="0">
              <a:buNone/>
              <a:defRPr sz="2520"/>
            </a:lvl8pPr>
            <a:lvl9pPr marL="4608210" indent="0">
              <a:buNone/>
              <a:defRPr sz="252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5075872"/>
            <a:ext cx="3715657" cy="9403682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899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034" y="900814"/>
            <a:ext cx="9936421" cy="3270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34" y="4504053"/>
            <a:ext cx="9936421" cy="10735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033" y="15681943"/>
            <a:ext cx="2592110" cy="900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86D32-0BBF-434A-BFA5-421278389E91}" type="datetimeFigureOut">
              <a:rPr lang="it-IT" smtClean="0"/>
              <a:t>29/10/25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6162" y="15681943"/>
            <a:ext cx="3888165" cy="900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15681943"/>
            <a:ext cx="2592110" cy="900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EA583-F234-EC41-BAF0-AE7C524F3A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3324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152053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13" indent="-288013" algn="l" defTabSz="1152053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039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066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92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118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145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171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197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223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26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053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079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105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131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158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184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21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950111" y="2951823"/>
            <a:ext cx="10016601" cy="1944787"/>
          </a:xfrm>
        </p:spPr>
        <p:txBody>
          <a:bodyPr>
            <a:noAutofit/>
          </a:bodyPr>
          <a:lstStyle/>
          <a:p>
            <a:pPr algn="l"/>
            <a:r>
              <a:rPr lang="it-IT" sz="6000" dirty="0">
                <a:solidFill>
                  <a:srgbClr val="E23D25"/>
                </a:solidFill>
                <a:latin typeface="Arial" charset="0"/>
                <a:ea typeface="Arial" charset="0"/>
                <a:cs typeface="Arial" charset="0"/>
              </a:rPr>
              <a:t>Melanoma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0" y="6097546"/>
            <a:ext cx="11520489" cy="7243418"/>
          </a:xfrm>
          <a:prstGeom prst="rect">
            <a:avLst/>
          </a:prstGeom>
          <a:solidFill>
            <a:srgbClr val="D14124"/>
          </a:solidFill>
          <a:ln>
            <a:solidFill>
              <a:srgbClr val="DD50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169" dirty="0"/>
          </a:p>
        </p:txBody>
      </p:sp>
      <p:sp>
        <p:nvSpPr>
          <p:cNvPr id="24" name="CasellaDiTesto 23"/>
          <p:cNvSpPr txBox="1"/>
          <p:nvPr/>
        </p:nvSpPr>
        <p:spPr>
          <a:xfrm>
            <a:off x="3788658" y="1062669"/>
            <a:ext cx="55806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00" dirty="0">
                <a:solidFill>
                  <a:srgbClr val="4D4E4C"/>
                </a:solidFill>
                <a:latin typeface="Arial" charset="0"/>
                <a:ea typeface="Arial" charset="0"/>
                <a:cs typeface="Arial" charset="0"/>
              </a:rPr>
              <a:t>Dipartimento Chirurgico, Medico, Odontoiatrico e di Scienze Morfologiche con Interesse Trapiantologico, Oncologico e di Medicina Rigenerativa </a:t>
            </a:r>
          </a:p>
        </p:txBody>
      </p:sp>
      <p:pic>
        <p:nvPicPr>
          <p:cNvPr id="25" name="Immagin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21" y="364580"/>
            <a:ext cx="3130153" cy="2209520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127845" y="10475671"/>
            <a:ext cx="10083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Il Prof. Harald </a:t>
            </a:r>
            <a:r>
              <a:rPr lang="it-IT" sz="1600" i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Kittler</a:t>
            </a:r>
            <a:r>
              <a:rPr lang="it-IT" sz="160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è un </a:t>
            </a:r>
            <a:r>
              <a:rPr lang="it-IT" sz="1600" i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esperto internazionale </a:t>
            </a:r>
            <a:r>
              <a:rPr lang="it-IT" sz="160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di tecniche di imaging in dermatologia e si concentra sull'uso dell’</a:t>
            </a:r>
            <a:r>
              <a:rPr lang="it-IT" sz="1600" i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intelligenaza</a:t>
            </a:r>
            <a:r>
              <a:rPr lang="it-IT" sz="160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artificiale nella diagnosi del melanoma e dei tumori cutanei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1950111" y="5094371"/>
            <a:ext cx="9420253" cy="805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586" dirty="0">
                <a:solidFill>
                  <a:srgbClr val="838382"/>
                </a:solidFill>
                <a:latin typeface="Arial" charset="0"/>
                <a:ea typeface="Arial" charset="0"/>
                <a:cs typeface="Arial" charset="0"/>
              </a:rPr>
              <a:t>Venerdì 19/12/2025 ore 14,00</a:t>
            </a:r>
            <a:br>
              <a:rPr lang="it-IT" sz="2586" dirty="0">
                <a:solidFill>
                  <a:srgbClr val="838382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2048" dirty="0">
                <a:solidFill>
                  <a:srgbClr val="838382"/>
                </a:solidFill>
                <a:latin typeface="Arial" charset="0"/>
                <a:ea typeface="Arial" charset="0"/>
                <a:cs typeface="Arial" charset="0"/>
              </a:rPr>
              <a:t>Aula CS0.3 del Centro Servizi Policlinico · via del Pozzo, 71· Modena</a:t>
            </a:r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1950112" y="6418841"/>
            <a:ext cx="8692998" cy="3746705"/>
          </a:xfrm>
          <a:prstGeom prst="rect">
            <a:avLst/>
          </a:prstGeom>
        </p:spPr>
        <p:txBody>
          <a:bodyPr vert="horz" wrap="square" lIns="89758" tIns="116370" rIns="89758" bIns="0" numCol="1" rtlCol="0">
            <a:spAutoFit/>
          </a:bodyPr>
          <a:lstStyle>
            <a:lvl1pPr marL="293408" indent="-293408" algn="l" defTabSz="1173632" rtl="0" eaLnBrk="1" latinLnBrk="0" hangingPunct="1">
              <a:lnSpc>
                <a:spcPct val="90000"/>
              </a:lnSpc>
              <a:spcBef>
                <a:spcPts val="1284"/>
              </a:spcBef>
              <a:buFont typeface="Arial" panose="020B0604020202020204" pitchFamily="34" charset="0"/>
              <a:buChar char="•"/>
              <a:defRPr sz="359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0224" indent="-293408" algn="l" defTabSz="1173632" rtl="0" eaLnBrk="1" latinLnBrk="0" hangingPunct="1">
              <a:lnSpc>
                <a:spcPct val="90000"/>
              </a:lnSpc>
              <a:spcBef>
                <a:spcPts val="642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67041" indent="-293408" algn="l" defTabSz="1173632" rtl="0" eaLnBrk="1" latinLnBrk="0" hangingPunct="1">
              <a:lnSpc>
                <a:spcPct val="90000"/>
              </a:lnSpc>
              <a:spcBef>
                <a:spcPts val="642"/>
              </a:spcBef>
              <a:buFont typeface="Arial" panose="020B0604020202020204" pitchFamily="34" charset="0"/>
              <a:buChar char="•"/>
              <a:defRPr sz="25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3857" indent="-293408" algn="l" defTabSz="1173632" rtl="0" eaLnBrk="1" latinLnBrk="0" hangingPunct="1">
              <a:lnSpc>
                <a:spcPct val="90000"/>
              </a:lnSpc>
              <a:spcBef>
                <a:spcPts val="642"/>
              </a:spcBef>
              <a:buFont typeface="Arial" panose="020B0604020202020204" pitchFamily="34" charset="0"/>
              <a:buChar char="•"/>
              <a:defRPr sz="23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40673" indent="-293408" algn="l" defTabSz="1173632" rtl="0" eaLnBrk="1" latinLnBrk="0" hangingPunct="1">
              <a:lnSpc>
                <a:spcPct val="90000"/>
              </a:lnSpc>
              <a:spcBef>
                <a:spcPts val="642"/>
              </a:spcBef>
              <a:buFont typeface="Arial" panose="020B0604020202020204" pitchFamily="34" charset="0"/>
              <a:buChar char="•"/>
              <a:defRPr sz="23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27489" indent="-293408" algn="l" defTabSz="1173632" rtl="0" eaLnBrk="1" latinLnBrk="0" hangingPunct="1">
              <a:lnSpc>
                <a:spcPct val="90000"/>
              </a:lnSpc>
              <a:spcBef>
                <a:spcPts val="642"/>
              </a:spcBef>
              <a:buFont typeface="Arial" panose="020B0604020202020204" pitchFamily="34" charset="0"/>
              <a:buChar char="•"/>
              <a:defRPr sz="23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14305" indent="-293408" algn="l" defTabSz="1173632" rtl="0" eaLnBrk="1" latinLnBrk="0" hangingPunct="1">
              <a:lnSpc>
                <a:spcPct val="90000"/>
              </a:lnSpc>
              <a:spcBef>
                <a:spcPts val="642"/>
              </a:spcBef>
              <a:buFont typeface="Arial" panose="020B0604020202020204" pitchFamily="34" charset="0"/>
              <a:buChar char="•"/>
              <a:defRPr sz="23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01122" indent="-293408" algn="l" defTabSz="1173632" rtl="0" eaLnBrk="1" latinLnBrk="0" hangingPunct="1">
              <a:lnSpc>
                <a:spcPct val="90000"/>
              </a:lnSpc>
              <a:spcBef>
                <a:spcPts val="642"/>
              </a:spcBef>
              <a:buFont typeface="Arial" panose="020B0604020202020204" pitchFamily="34" charset="0"/>
              <a:buChar char="•"/>
              <a:defRPr sz="23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987938" indent="-293408" algn="l" defTabSz="1173632" rtl="0" eaLnBrk="1" latinLnBrk="0" hangingPunct="1">
              <a:lnSpc>
                <a:spcPct val="90000"/>
              </a:lnSpc>
              <a:spcBef>
                <a:spcPts val="642"/>
              </a:spcBef>
              <a:buFont typeface="Arial" panose="020B0604020202020204" pitchFamily="34" charset="0"/>
              <a:buChar char="•"/>
              <a:defRPr sz="231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327"/>
              </a:lnSpc>
              <a:spcAft>
                <a:spcPts val="647"/>
              </a:spcAft>
              <a:buNone/>
            </a:pPr>
            <a: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14.00	</a:t>
            </a:r>
            <a:r>
              <a:rPr lang="it-IT" sz="194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Saluti Istituzionali</a:t>
            </a:r>
            <a:br>
              <a:rPr lang="it-IT" sz="194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Prof.ssa </a:t>
            </a:r>
            <a:r>
              <a:rPr lang="it-IT" sz="194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Caterina Longo</a:t>
            </a:r>
            <a: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· Direttrice Dip. CHIMOMO	</a:t>
            </a:r>
          </a:p>
          <a:p>
            <a:pPr marL="0" indent="0">
              <a:lnSpc>
                <a:spcPts val="2327"/>
              </a:lnSpc>
              <a:spcAft>
                <a:spcPts val="647"/>
              </a:spcAft>
              <a:buNone/>
            </a:pPr>
            <a: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14.10	</a:t>
            </a:r>
            <a:r>
              <a:rPr lang="it-IT" sz="1940" i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Diagnosis</a:t>
            </a:r>
            <a:r>
              <a:rPr lang="it-IT" sz="194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of Melanoma in 2025</a:t>
            </a:r>
          </a:p>
          <a:p>
            <a:pPr marL="0" indent="0">
              <a:lnSpc>
                <a:spcPts val="2327"/>
              </a:lnSpc>
              <a:spcAft>
                <a:spcPts val="647"/>
              </a:spcAft>
              <a:buNone/>
            </a:pPr>
            <a:r>
              <a:rPr lang="it-IT" sz="194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</a:t>
            </a:r>
            <a: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Prof. Harald </a:t>
            </a:r>
            <a:r>
              <a:rPr lang="it-IT" sz="194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Kittler</a:t>
            </a:r>
            <a: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· Università Medica di Vienna</a:t>
            </a:r>
          </a:p>
          <a:p>
            <a:pPr marL="0" indent="0">
              <a:lnSpc>
                <a:spcPts val="2327"/>
              </a:lnSpc>
              <a:spcAft>
                <a:spcPts val="647"/>
              </a:spcAft>
              <a:buNone/>
            </a:pPr>
            <a: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17.00	</a:t>
            </a:r>
            <a:r>
              <a:rPr lang="it-IT" sz="194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Conclusione </a:t>
            </a:r>
            <a:b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Prof.ssa </a:t>
            </a:r>
            <a:r>
              <a:rPr lang="it-IT" sz="194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Caterina Longo</a:t>
            </a:r>
            <a: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· Università di Modena e Reggio Emilia 	</a:t>
            </a:r>
          </a:p>
          <a:p>
            <a:pPr marL="0" indent="0">
              <a:lnSpc>
                <a:spcPts val="2327"/>
              </a:lnSpc>
              <a:spcAft>
                <a:spcPts val="647"/>
              </a:spcAft>
              <a:buNone/>
            </a:pPr>
            <a:b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it-IT" sz="194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	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4B78024-4A41-C5A8-622A-38FEB768764A}"/>
              </a:ext>
            </a:extLst>
          </p:cNvPr>
          <p:cNvSpPr txBox="1"/>
          <p:nvPr/>
        </p:nvSpPr>
        <p:spPr>
          <a:xfrm>
            <a:off x="2473216" y="11303027"/>
            <a:ext cx="44851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6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informazioni:</a:t>
            </a:r>
          </a:p>
          <a:p>
            <a:r>
              <a:rPr lang="it-IT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caterina.longo@unimore.it</a:t>
            </a:r>
          </a:p>
          <a:p>
            <a:endParaRPr lang="en-GB" sz="16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Immagine 15" descr="Immagine che contiene schermata, Policromia, laser, arte&#10;&#10;Il contenuto generato dall'IA potrebbe non essere corretto.">
            <a:extLst>
              <a:ext uri="{FF2B5EF4-FFF2-40B4-BE49-F238E27FC236}">
                <a16:creationId xmlns:a16="http://schemas.microsoft.com/office/drawing/2014/main" id="{76BDC4CE-9E77-1AB6-4294-75D3169092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5" y="13354176"/>
            <a:ext cx="11520000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7731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1083</TotalTime>
  <Words>133</Words>
  <Application>Microsoft Macintosh PowerPoint</Application>
  <PresentationFormat>Personalizzato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Melanoma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convegno</dc:title>
  <dc:creator>Utente di Microsoft Office</dc:creator>
  <cp:lastModifiedBy>Caterina LONGO</cp:lastModifiedBy>
  <cp:revision>114</cp:revision>
  <dcterms:created xsi:type="dcterms:W3CDTF">2018-06-26T12:14:35Z</dcterms:created>
  <dcterms:modified xsi:type="dcterms:W3CDTF">2025-10-29T16:21:13Z</dcterms:modified>
</cp:coreProperties>
</file>